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3"/>
  </p:notesMasterIdLst>
  <p:sldIdLst>
    <p:sldId id="287" r:id="rId4"/>
    <p:sldId id="320" r:id="rId5"/>
    <p:sldId id="256" r:id="rId6"/>
    <p:sldId id="288" r:id="rId7"/>
    <p:sldId id="289" r:id="rId8"/>
    <p:sldId id="290" r:id="rId9"/>
    <p:sldId id="291" r:id="rId10"/>
    <p:sldId id="292" r:id="rId11"/>
    <p:sldId id="325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1" r:id="rId40"/>
    <p:sldId id="323" r:id="rId41"/>
    <p:sldId id="324" r:id="rId4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D13551F-D6D7-421B-855C-FCF227E497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81D326F-2880-48AB-9DD9-DB4C8E4B6F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AE0918F-F641-425F-9341-7CF1910E40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D13551F-D6D7-421B-855C-FCF227E497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03185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CEAE319F-2BC9-43DF-B70F-CD1543A590A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1613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科技是一把雙面刃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5F44D-ECFA-4AE6-BA24-E67B3C5BBF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system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1C454-8F2E-450B-B003-08BCA281A9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系統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51E684-35B9-4E66-95FA-57E188A2E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xìtǒng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ADAAD-2EB1-4407-8CA1-70B4782F79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894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0594CE-FAAB-4BA7-8D1C-0AAF04BE0E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operate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DFBE34-2361-474F-B854-18FA18671B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操作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1825EE-8A98-4080-B8AA-0686199BE4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cāozuò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3BE2859-D76C-43D4-8C5D-1BE86BE056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531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FADE6A3-11B0-47F5-A09B-A924AC8512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comfortable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D29DC-0359-4E24-9189-A858B7FE3A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舒適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A50CDC9-6AFC-4719-BBCF-46E905F051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F5B13B-93A9-41DB-8F07-804F272220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86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179A50-0637-4631-BEF9-B2A7C8B678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extend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3617E92-B82C-4A5E-99C7-4AAF0363B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延長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5391A5-4A4C-4218-ACBF-5C89BC05B7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25DE96-5626-409B-951E-7FED882479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687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8414E7-B805-481D-A7EC-71D34A94A6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lifespan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798782-B939-40D4-8DCB-CC926BBAE3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壽命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88250-DC78-4380-AF14-5D9C279A36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shòumìng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A7320A-35EF-45A6-94B0-0D4AC1C52B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940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2D85B8-EA2F-4F5B-97FF-F95DDB771C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flexibility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DAB628-D12D-4B50-BB09-36F7099E6D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彈性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64F7DF-7BEC-4993-BB41-DB6FF8D603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tánxìng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5584FD-13BC-47CC-8915-D69509EB50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002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BE8695-4019-422B-B578-7A4C55A4FF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get interrupted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8AD0D7-BAEF-42B4-815F-5FC0A6C2F4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中斷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A47708-90C5-4074-B96A-745B4260E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zhōngduàn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00A14D-0EAF-4A85-8E54-D189EBFCC7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332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E5B870-BA92-4EBE-A573-DC325386C8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video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3EF574F-A4C4-46EB-8EE9-096690A4B8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視訊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BBAC188-970D-4E35-BE4B-8B6729D34C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3170EEB-E14B-49F3-A415-D3A5917A1F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55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909C81-B514-47D6-B11A-8FDE4F5577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smooth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86BF74-BD63-4CD4-8B84-269F3F17D8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順暢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0EFE05-67D6-4216-868C-C3D36A68EE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shùnchàng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ECB907E-F391-4207-8843-29B0359DE9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870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A6A8EA-FD1E-4E73-8667-0680DCB9CB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4EDB46-3DBF-4A24-85BA-B6CCAAACD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選項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6E91DE-3353-464E-A4A3-0D2976F6FF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xuǎnxiàng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388C55-A413-4D33-9054-FF78E750CEE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36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8AB938D-7994-4FC5-AB9D-44DA43D995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double-edged sword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DB63F0-A024-4C94-BF1D-EEC4A55B00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雙面刃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236AE4-BBBE-45A8-9BB8-FA353C20F7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shuāngmiànrèn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8429DC-E017-4D4A-B3E2-E1089C0FC6A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04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A3C929-2153-4062-AF51-E7796C8C9B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mobile payment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9B43C0-4300-407E-9D01-813ADB12B9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行動支付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470CBC-3D9B-4C73-A83D-A491AF39A1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xíngdòng</a:t>
            </a:r>
            <a:r>
              <a:rPr lang="en-US" altLang="zh-TW" dirty="0"/>
              <a:t> </a:t>
            </a:r>
            <a:r>
              <a:rPr lang="en-US" altLang="zh-TW" dirty="0" err="1"/>
              <a:t>zhīfù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B09030-D9A6-4B39-A2AC-6949060C00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838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8003154-22B6-4310-97A0-4D952B531A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1BCBCB-AD22-4D14-98CA-7C3091357B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社群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E45296-3BB2-4943-B995-2834A4A739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shèqún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67C971-990B-4197-ADCB-4BE3ABD0EF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07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8C86423-D783-469F-9BB8-B42CE5117E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E68349-D22F-4A90-9D87-32C78FDF0E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交流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688C41-8507-4463-8A70-6536CB96C9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5A49FA-C602-4DDC-84A0-819719F694F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50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C1CDE5-6C05-44DB-975F-CE72A83EF7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promote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024DDA5-698B-4EBD-BF71-F7B3E4001C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推動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6C0D7A-9099-4417-8315-7C22D3EF59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tuīdòng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670995-B1A6-4C5C-9710-C98D229952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879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C5114A-9087-4ED4-946B-8FA6495FA2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fatigue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FEA6E0-23D4-47AA-BDBD-A70C0901C9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疲勞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3BC7FE1-4BF2-48DC-9021-7C84283DA9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píláo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F9AB59-02B3-44CB-82B8-103D6EA1026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280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050C5A-5AA1-4135-9871-4115253404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sitting posture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9A420F-176C-4F9D-9960-DC8C458108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坐姿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4929AE-D714-4FD1-B58F-871D73338A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zuòzī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89B055-2FFA-48FD-B944-1F73669F08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989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11E58A-EA71-448D-BD8C-E8A7353A4D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tilt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F3D393-D04A-403E-B51D-68D98E554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歪斜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8B1377-01E8-4FF8-98F2-EC3626DBB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wāixié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FEFB25-0EDD-4D7E-B635-EB5664B068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74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AAC83-B02E-4D59-AED7-0CCACD3E2F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lead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7F9936-E1A3-44F9-A073-911F21A63B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導致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EBBE3E-B36D-489A-AC8E-6A87ACEFB9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93EDA2-3448-4D47-ADDE-5DD8751C1B5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12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94A78F-E7CE-4517-9427-411A7145C2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empathy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CB4895-7FB0-4114-A788-AF9A406850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同理心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8DBE2C-8636-4E0A-8A13-1C0D3D5574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tónglǐxīn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D51398-6CF8-4704-92E0-C312ADD2E4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2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D46384D-944E-44A4-B2B3-11C876A7C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loneliness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38BA78D-99AF-4976-A69A-E39F6035A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孤獨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9EB291-2B07-4D99-BCDE-C86D71D15F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gūdú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1F87E1-6A31-4FF6-87B1-AFCF6957D4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567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obtain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獲得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huòdé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11DF95E-BB08-414A-8375-C6A64CBDB2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595508C-6A4F-4EA0-A4FA-F6C372CD67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depression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978279-E14F-496C-897C-89E1ABF461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憂鬱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F640ADE-D080-47C7-A9BA-22EE4C6C04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31BE5D-B56D-4283-8E68-679437EAF6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942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FC0D76-EF5C-49C5-A1BF-DB5C90C37D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distinguish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2A46FC-CD30-453C-8184-8343B0A38C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E5270F-8C78-4498-8DD8-8135EE348C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294DB1-8620-4ACE-8AC1-79B6DF2B8D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004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AEA96A-3AC8-4ABC-8511-D790FB9BAB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judgment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33BB562-0F5B-4E15-9747-86FF075A9B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判斷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04776C6-ED8D-4032-AAE9-BE68A4000B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pànduàn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27FF53-FDB0-41E9-963F-FCF7D0FCA95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67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A4B8F8-7338-4B26-ADD2-1DB2B948F4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personal data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6166DAB-0002-4191-B4DD-0ADB6F6166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個資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4C2167-DB3B-4547-82B3-B9633CB58E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gèzī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2E83FB-A7E6-4BAB-A030-DE7A8ED514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116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9DFB07-A9A1-4E57-B404-F3C3EB9F28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privacy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5613EC-B341-40D2-8C3D-B6C9999097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隱私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74FEA4-5A68-4AC9-86F5-BB307DF223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yǐnsī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8E4A5-56F8-423D-BC9A-F553176295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911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E1CFE5-3DDB-4607-8765-AFEB596CDF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leakage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D6A0D9F-3CE0-4233-9E8E-BB977C2F49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外洩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C546BFB-E7BB-4D16-B97D-60CC166F1B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wàixiè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820530-0CC9-4A0C-8044-3D606C03F9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8760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5C2CD0-78BD-4943-AA23-C73691F5D0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kidnap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BA56B1-D71E-4522-8B4A-A550AA43B6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綁架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092A76-71D0-442C-8F42-557C65A025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bǎngjià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FE9675-8D01-4C43-BB12-0CC63ACFFA6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11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934C96-BFA5-4F74-9BAC-08DE751C09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216DC5-5D68-440E-B9A6-882EBB2D4B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如何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50502A-785F-4F87-BFD3-5D3A7A7F61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rúhé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3924E97-EBB9-4C11-A313-C421ECAC96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3452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9F7156-FDB4-464B-85A0-419D1D842D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CB1357-6491-4A72-9065-4DAB3FFD29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依賴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29A5D0-4180-4D42-A614-2735EA590B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yīlài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5EBCE86-7097-4F44-AFB4-F89B7A56D6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2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F6D103-65D8-4C1E-80A5-8252A3582E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to test</a:t>
            </a:r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BF8ED1-C825-426E-8837-53421C31B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考驗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4C3C7F-131D-48D3-B90B-386D16BDC6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kǎoyàn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142561-9F15-4DCC-A334-26129A3764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363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CC6C8E-92B0-471C-87D7-660627EE00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3CDACCD-20C5-4280-8BB5-3C94D6730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龐大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9E3414-4063-433F-8FD5-5D3CA71A9C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pángdà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1543E8-3885-44AB-AC62-EE4D24B8D5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526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DE6F35-BEB2-449E-B0B4-59AC17523D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practical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D466F1-ABAC-4079-B4F3-95BAD17323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實用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15C87DD-EF34-4454-9FBA-E22842A78B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72EFFF-0F80-4752-A3BB-877816E619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127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4595EF-CB8D-4A45-86AB-C71FA11908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18F5C3-F928-4B46-A2D2-F51D9A2D09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1291C9-8AC5-4BF8-8B7A-9D4F16FBB8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11CE5A-630D-4C97-9488-DEB4264D72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43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D0885B2-F52D-4711-89AF-D6D37AEA5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positioning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425EBC-14FD-4398-9F49-7042FBA657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定位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1DF6BBB-831D-4835-8117-8FF7DEC847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dìngwèi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9D444D-59A5-49E1-9188-D18813CFEE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7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4DB7E7-E0B8-44D9-8DD1-5E9688CDA9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navigation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E3FEC17-2648-40A1-9857-53EA894450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導航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6B656E-85ED-4C80-97EC-C38DFD8361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F6BEA5-F7E0-4F71-97E7-A611E95DC8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57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15F44D-ECFA-4AE6-BA24-E67B3C5BBF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function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B31C454-8F2E-450B-B003-08BCA281A9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功能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51E684-35B9-4E66-95FA-57E188A2E1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ADAAD-2EB1-4407-8CA1-70B4782F79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386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224</Words>
  <Application>Microsoft Office PowerPoint</Application>
  <PresentationFormat>寬螢幕</PresentationFormat>
  <Paragraphs>191</Paragraphs>
  <Slides>39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39</vt:i4>
      </vt:variant>
    </vt:vector>
  </HeadingPairs>
  <TitlesOfParts>
    <vt:vector size="48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雙面刃</vt:lpstr>
      <vt:lpstr>獲得</vt:lpstr>
      <vt:lpstr>龐大</vt:lpstr>
      <vt:lpstr>實用</vt:lpstr>
      <vt:lpstr>測</vt:lpstr>
      <vt:lpstr>定位</vt:lpstr>
      <vt:lpstr>導航</vt:lpstr>
      <vt:lpstr>功能</vt:lpstr>
      <vt:lpstr>系統</vt:lpstr>
      <vt:lpstr>操作</vt:lpstr>
      <vt:lpstr>舒適</vt:lpstr>
      <vt:lpstr>延長</vt:lpstr>
      <vt:lpstr>壽命</vt:lpstr>
      <vt:lpstr>彈性</vt:lpstr>
      <vt:lpstr>中斷</vt:lpstr>
      <vt:lpstr>視訊</vt:lpstr>
      <vt:lpstr>順暢</vt:lpstr>
      <vt:lpstr>選項</vt:lpstr>
      <vt:lpstr>行動支付</vt:lpstr>
      <vt:lpstr>社群</vt:lpstr>
      <vt:lpstr>交流</vt:lpstr>
      <vt:lpstr>推動</vt:lpstr>
      <vt:lpstr>疲勞</vt:lpstr>
      <vt:lpstr>坐姿</vt:lpstr>
      <vt:lpstr>歪斜</vt:lpstr>
      <vt:lpstr>導致</vt:lpstr>
      <vt:lpstr>同理心</vt:lpstr>
      <vt:lpstr>孤獨</vt:lpstr>
      <vt:lpstr>憂鬱</vt:lpstr>
      <vt:lpstr>分辨</vt:lpstr>
      <vt:lpstr>判斷</vt:lpstr>
      <vt:lpstr>個資</vt:lpstr>
      <vt:lpstr>隱私</vt:lpstr>
      <vt:lpstr>外洩</vt:lpstr>
      <vt:lpstr>綁架</vt:lpstr>
      <vt:lpstr>如何</vt:lpstr>
      <vt:lpstr>依賴</vt:lpstr>
      <vt:lpstr>考驗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2026-04-24T04:06:29Z</dcterms:modified>
</cp:coreProperties>
</file>